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08-07-2020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12,040,759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211,878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549,453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5,305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33,557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1,335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45.0#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33.0#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1.0%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(3,054,699)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(58,601)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(1,223)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